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7"/>
  </p:notesMasterIdLst>
  <p:sldIdLst>
    <p:sldId id="256" r:id="rId2"/>
    <p:sldId id="298" r:id="rId3"/>
    <p:sldId id="278" r:id="rId4"/>
    <p:sldId id="326" r:id="rId5"/>
    <p:sldId id="339" r:id="rId6"/>
    <p:sldId id="341" r:id="rId7"/>
    <p:sldId id="342" r:id="rId8"/>
    <p:sldId id="344" r:id="rId9"/>
    <p:sldId id="343" r:id="rId10"/>
    <p:sldId id="345" r:id="rId11"/>
    <p:sldId id="346" r:id="rId12"/>
    <p:sldId id="347" r:id="rId13"/>
    <p:sldId id="348" r:id="rId14"/>
    <p:sldId id="328" r:id="rId15"/>
    <p:sldId id="329" r:id="rId16"/>
    <p:sldId id="349" r:id="rId17"/>
    <p:sldId id="330" r:id="rId18"/>
    <p:sldId id="331" r:id="rId19"/>
    <p:sldId id="350" r:id="rId20"/>
    <p:sldId id="332" r:id="rId21"/>
    <p:sldId id="333" r:id="rId22"/>
    <p:sldId id="363" r:id="rId23"/>
    <p:sldId id="351" r:id="rId24"/>
    <p:sldId id="362" r:id="rId25"/>
    <p:sldId id="365" r:id="rId26"/>
    <p:sldId id="340" r:id="rId27"/>
    <p:sldId id="334" r:id="rId28"/>
    <p:sldId id="335" r:id="rId29"/>
    <p:sldId id="338" r:id="rId30"/>
    <p:sldId id="336" r:id="rId31"/>
    <p:sldId id="337" r:id="rId32"/>
    <p:sldId id="352" r:id="rId33"/>
    <p:sldId id="354" r:id="rId34"/>
    <p:sldId id="355" r:id="rId35"/>
    <p:sldId id="364" r:id="rId36"/>
    <p:sldId id="357" r:id="rId37"/>
    <p:sldId id="356" r:id="rId38"/>
    <p:sldId id="353" r:id="rId39"/>
    <p:sldId id="361" r:id="rId40"/>
    <p:sldId id="367" r:id="rId41"/>
    <p:sldId id="360" r:id="rId42"/>
    <p:sldId id="359" r:id="rId43"/>
    <p:sldId id="358" r:id="rId44"/>
    <p:sldId id="366" r:id="rId45"/>
    <p:sldId id="368" r:id="rId46"/>
    <p:sldId id="402" r:id="rId47"/>
    <p:sldId id="403" r:id="rId48"/>
    <p:sldId id="404" r:id="rId49"/>
    <p:sldId id="405" r:id="rId50"/>
    <p:sldId id="406" r:id="rId51"/>
    <p:sldId id="407" r:id="rId52"/>
    <p:sldId id="275" r:id="rId53"/>
    <p:sldId id="260" r:id="rId54"/>
    <p:sldId id="276" r:id="rId55"/>
    <p:sldId id="32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C920EB-DA08-46B3-9AD7-96960AB676E8}" v="1" dt="2023-10-23T11:29:50.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7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1T10:56:55.932" v="9176" actId="20577"/>
      <pc:docMkLst>
        <pc:docMk/>
      </pc:docMkLst>
      <pc:sldChg chg="delSp modSp mod setBg delDesignElem">
        <pc:chgData name="Emily Crose" userId="5a1598ef78992c55" providerId="LiveId" clId="{51C61D53-7D89-423F-B5C6-258F292DEDDC}" dt="2023-05-10T14:08:05.995" v="9102" actId="20577"/>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10T14:08:05.995" v="9102" actId="20577"/>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modSp mod setBg modShow">
        <pc:chgData name="Emily Crose" userId="5a1598ef78992c55" providerId="LiveId" clId="{51C61D53-7D89-423F-B5C6-258F292DEDDC}" dt="2023-05-10T14:08:19.642" v="9105" actId="20577"/>
        <pc:sldMkLst>
          <pc:docMk/>
          <pc:sldMk cId="3519171936" sldId="278"/>
        </pc:sldMkLst>
        <pc:spChg chg="mod">
          <ac:chgData name="Emily Crose" userId="5a1598ef78992c55" providerId="LiveId" clId="{51C61D53-7D89-423F-B5C6-258F292DEDDC}" dt="2023-05-10T14:08:19.642" v="9105" actId="20577"/>
          <ac:spMkLst>
            <pc:docMk/>
            <pc:sldMk cId="3519171936" sldId="278"/>
            <ac:spMk id="4" creationId="{8128039C-0EE4-9C77-38DE-69A5998C5EFF}"/>
          </ac:spMkLst>
        </pc:spChg>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11T10:56:55.932" v="9176"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11T10:56:55.932" v="9176"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7725DBF7-A8B2-4EF4-A55F-4498205147DD}"/>
    <pc:docChg chg="custSel addSld modSld">
      <pc:chgData name="Emily Crose" userId="5a1598ef78992c55" providerId="LiveId" clId="{7725DBF7-A8B2-4EF4-A55F-4498205147DD}" dt="2023-06-26T18:42:35.352" v="651" actId="20577"/>
      <pc:docMkLst>
        <pc:docMk/>
      </pc:docMkLst>
      <pc:sldChg chg="modSp mod">
        <pc:chgData name="Emily Crose" userId="5a1598ef78992c55" providerId="LiveId" clId="{7725DBF7-A8B2-4EF4-A55F-4498205147DD}" dt="2023-06-26T18:42:28.168" v="631" actId="20577"/>
        <pc:sldMkLst>
          <pc:docMk/>
          <pc:sldMk cId="3300517546" sldId="275"/>
        </pc:sldMkLst>
        <pc:spChg chg="mod">
          <ac:chgData name="Emily Crose" userId="5a1598ef78992c55" providerId="LiveId" clId="{7725DBF7-A8B2-4EF4-A55F-4498205147DD}" dt="2023-06-26T18:42:28.168" v="631" actId="20577"/>
          <ac:spMkLst>
            <pc:docMk/>
            <pc:sldMk cId="3300517546" sldId="275"/>
            <ac:spMk id="2" creationId="{1325A63D-9015-F666-B15A-F5E3B102B45E}"/>
          </ac:spMkLst>
        </pc:spChg>
      </pc:sldChg>
      <pc:sldChg chg="modSp mod">
        <pc:chgData name="Emily Crose" userId="5a1598ef78992c55" providerId="LiveId" clId="{7725DBF7-A8B2-4EF4-A55F-4498205147DD}" dt="2023-06-26T18:42:35.352" v="651" actId="20577"/>
        <pc:sldMkLst>
          <pc:docMk/>
          <pc:sldMk cId="3104054636" sldId="276"/>
        </pc:sldMkLst>
        <pc:spChg chg="mod">
          <ac:chgData name="Emily Crose" userId="5a1598ef78992c55" providerId="LiveId" clId="{7725DBF7-A8B2-4EF4-A55F-4498205147DD}" dt="2023-06-26T18:42:35.352" v="651" actId="20577"/>
          <ac:spMkLst>
            <pc:docMk/>
            <pc:sldMk cId="3104054636" sldId="276"/>
            <ac:spMk id="2" creationId="{B963730F-E840-E5E0-87C0-65F532F962AC}"/>
          </ac:spMkLst>
        </pc:spChg>
      </pc:sldChg>
      <pc:sldChg chg="modSp mod">
        <pc:chgData name="Emily Crose" userId="5a1598ef78992c55" providerId="LiveId" clId="{7725DBF7-A8B2-4EF4-A55F-4498205147DD}" dt="2023-06-26T18:41:58.351" v="616" actId="20577"/>
        <pc:sldMkLst>
          <pc:docMk/>
          <pc:sldMk cId="3519171936" sldId="278"/>
        </pc:sldMkLst>
        <pc:spChg chg="mod">
          <ac:chgData name="Emily Crose" userId="5a1598ef78992c55" providerId="LiveId" clId="{7725DBF7-A8B2-4EF4-A55F-4498205147DD}" dt="2023-06-26T18:41:58.351" v="616" actId="20577"/>
          <ac:spMkLst>
            <pc:docMk/>
            <pc:sldMk cId="3519171936" sldId="278"/>
            <ac:spMk id="4" creationId="{8128039C-0EE4-9C77-38DE-69A5998C5EFF}"/>
          </ac:spMkLst>
        </pc:spChg>
      </pc:sldChg>
      <pc:sldChg chg="modSp mod">
        <pc:chgData name="Emily Crose" userId="5a1598ef78992c55" providerId="LiveId" clId="{7725DBF7-A8B2-4EF4-A55F-4498205147DD}" dt="2023-06-26T18:41:50.358" v="589" actId="20577"/>
        <pc:sldMkLst>
          <pc:docMk/>
          <pc:sldMk cId="51780103" sldId="298"/>
        </pc:sldMkLst>
        <pc:spChg chg="mod">
          <ac:chgData name="Emily Crose" userId="5a1598ef78992c55" providerId="LiveId" clId="{7725DBF7-A8B2-4EF4-A55F-4498205147DD}" dt="2023-06-26T18:41:50.358" v="589" actId="20577"/>
          <ac:spMkLst>
            <pc:docMk/>
            <pc:sldMk cId="51780103" sldId="298"/>
            <ac:spMk id="4" creationId="{DB70F10A-4AE0-900A-BDD6-828E86756083}"/>
          </ac:spMkLst>
        </pc:spChg>
      </pc:sldChg>
      <pc:sldChg chg="mod modShow">
        <pc:chgData name="Emily Crose" userId="5a1598ef78992c55" providerId="LiveId" clId="{7725DBF7-A8B2-4EF4-A55F-4498205147DD}" dt="2023-06-26T18:42:18.647" v="617" actId="729"/>
        <pc:sldMkLst>
          <pc:docMk/>
          <pc:sldMk cId="4077660009" sldId="353"/>
        </pc:sldMkLst>
      </pc:sldChg>
      <pc:sldChg chg="mod modShow">
        <pc:chgData name="Emily Crose" userId="5a1598ef78992c55" providerId="LiveId" clId="{7725DBF7-A8B2-4EF4-A55F-4498205147DD}" dt="2023-06-26T18:42:18.647" v="617" actId="729"/>
        <pc:sldMkLst>
          <pc:docMk/>
          <pc:sldMk cId="132098389" sldId="356"/>
        </pc:sldMkLst>
      </pc:sldChg>
      <pc:sldChg chg="mod modShow">
        <pc:chgData name="Emily Crose" userId="5a1598ef78992c55" providerId="LiveId" clId="{7725DBF7-A8B2-4EF4-A55F-4498205147DD}" dt="2023-06-26T18:42:18.647" v="617" actId="729"/>
        <pc:sldMkLst>
          <pc:docMk/>
          <pc:sldMk cId="338276363" sldId="357"/>
        </pc:sldMkLst>
      </pc:sldChg>
      <pc:sldChg chg="mod modShow">
        <pc:chgData name="Emily Crose" userId="5a1598ef78992c55" providerId="LiveId" clId="{7725DBF7-A8B2-4EF4-A55F-4498205147DD}" dt="2023-06-26T18:42:18.647" v="617" actId="729"/>
        <pc:sldMkLst>
          <pc:docMk/>
          <pc:sldMk cId="3724334130" sldId="361"/>
        </pc:sldMkLst>
      </pc:sldChg>
      <pc:sldChg chg="mod modShow">
        <pc:chgData name="Emily Crose" userId="5a1598ef78992c55" providerId="LiveId" clId="{7725DBF7-A8B2-4EF4-A55F-4498205147DD}" dt="2023-06-26T18:42:18.647" v="617" actId="729"/>
        <pc:sldMkLst>
          <pc:docMk/>
          <pc:sldMk cId="868222543" sldId="367"/>
        </pc:sldMkLst>
      </pc:sldChg>
      <pc:sldChg chg="delSp add mod setBg delDesignElem modShow">
        <pc:chgData name="Emily Crose" userId="5a1598ef78992c55" providerId="LiveId" clId="{7725DBF7-A8B2-4EF4-A55F-4498205147DD}" dt="2023-06-22T12:54:49.679" v="575" actId="729"/>
        <pc:sldMkLst>
          <pc:docMk/>
          <pc:sldMk cId="1882337331" sldId="402"/>
        </pc:sldMkLst>
        <pc:spChg chg="del">
          <ac:chgData name="Emily Crose" userId="5a1598ef78992c55" providerId="LiveId" clId="{7725DBF7-A8B2-4EF4-A55F-4498205147DD}" dt="2023-06-21T14:51:55.823" v="2"/>
          <ac:spMkLst>
            <pc:docMk/>
            <pc:sldMk cId="1882337331" sldId="402"/>
            <ac:spMk id="8" creationId="{6E1232CA-F1A1-4361-A49F-8EAA874C9F94}"/>
          </ac:spMkLst>
        </pc:spChg>
        <pc:spChg chg="del">
          <ac:chgData name="Emily Crose" userId="5a1598ef78992c55" providerId="LiveId" clId="{7725DBF7-A8B2-4EF4-A55F-4498205147DD}" dt="2023-06-21T14:51:55.823" v="2"/>
          <ac:spMkLst>
            <pc:docMk/>
            <pc:sldMk cId="1882337331" sldId="402"/>
            <ac:spMk id="10" creationId="{CFEDD90E-756D-4F1F-9543-2D8450E5C06D}"/>
          </ac:spMkLst>
        </pc:spChg>
      </pc:sldChg>
      <pc:sldChg chg="delSp add mod setBg delDesignElem modShow">
        <pc:chgData name="Emily Crose" userId="5a1598ef78992c55" providerId="LiveId" clId="{7725DBF7-A8B2-4EF4-A55F-4498205147DD}" dt="2023-06-22T12:54:49.679" v="575" actId="729"/>
        <pc:sldMkLst>
          <pc:docMk/>
          <pc:sldMk cId="721785976" sldId="403"/>
        </pc:sldMkLst>
        <pc:spChg chg="del">
          <ac:chgData name="Emily Crose" userId="5a1598ef78992c55" providerId="LiveId" clId="{7725DBF7-A8B2-4EF4-A55F-4498205147DD}" dt="2023-06-21T14:51:55.823" v="2"/>
          <ac:spMkLst>
            <pc:docMk/>
            <pc:sldMk cId="721785976" sldId="403"/>
            <ac:spMk id="9" creationId="{D4FD20FA-D55B-4631-9BA9-9D270AFB692A}"/>
          </ac:spMkLst>
        </pc:spChg>
        <pc:spChg chg="del">
          <ac:chgData name="Emily Crose" userId="5a1598ef78992c55" providerId="LiveId" clId="{7725DBF7-A8B2-4EF4-A55F-4498205147DD}" dt="2023-06-21T14:51:55.823" v="2"/>
          <ac:spMkLst>
            <pc:docMk/>
            <pc:sldMk cId="721785976" sldId="403"/>
            <ac:spMk id="11" creationId="{497CC5E5-8BD5-4C2A-AB2D-2BADB38D75D6}"/>
          </ac:spMkLst>
        </pc:spChg>
        <pc:spChg chg="del">
          <ac:chgData name="Emily Crose" userId="5a1598ef78992c55" providerId="LiveId" clId="{7725DBF7-A8B2-4EF4-A55F-4498205147DD}" dt="2023-06-21T14:51:55.823" v="2"/>
          <ac:spMkLst>
            <pc:docMk/>
            <pc:sldMk cId="721785976" sldId="403"/>
            <ac:spMk id="13" creationId="{5519AB9A-7903-44D7-A07F-8C461C797CE1}"/>
          </ac:spMkLst>
        </pc:spChg>
      </pc:sldChg>
      <pc:sldChg chg="modSp new mod modShow">
        <pc:chgData name="Emily Crose" userId="5a1598ef78992c55" providerId="LiveId" clId="{7725DBF7-A8B2-4EF4-A55F-4498205147DD}" dt="2023-06-22T12:54:49.679" v="575" actId="729"/>
        <pc:sldMkLst>
          <pc:docMk/>
          <pc:sldMk cId="3868735897" sldId="404"/>
        </pc:sldMkLst>
        <pc:spChg chg="mod">
          <ac:chgData name="Emily Crose" userId="5a1598ef78992c55" providerId="LiveId" clId="{7725DBF7-A8B2-4EF4-A55F-4498205147DD}" dt="2023-06-21T14:52:03.509" v="10" actId="20577"/>
          <ac:spMkLst>
            <pc:docMk/>
            <pc:sldMk cId="3868735897" sldId="404"/>
            <ac:spMk id="2" creationId="{CABD5798-F38D-51D5-AE05-B3FF3C148729}"/>
          </ac:spMkLst>
        </pc:spChg>
      </pc:sldChg>
      <pc:sldChg chg="addSp delSp modSp new mod setBg modClrScheme addAnim modShow chgLayout modNotesTx">
        <pc:chgData name="Emily Crose" userId="5a1598ef78992c55" providerId="LiveId" clId="{7725DBF7-A8B2-4EF4-A55F-4498205147DD}" dt="2023-06-22T01:32:21.449" v="420" actId="729"/>
        <pc:sldMkLst>
          <pc:docMk/>
          <pc:sldMk cId="956857473" sldId="405"/>
        </pc:sldMkLst>
        <pc:spChg chg="mod ord">
          <ac:chgData name="Emily Crose" userId="5a1598ef78992c55" providerId="LiveId" clId="{7725DBF7-A8B2-4EF4-A55F-4498205147DD}" dt="2023-06-22T01:27:33.071" v="33" actId="26606"/>
          <ac:spMkLst>
            <pc:docMk/>
            <pc:sldMk cId="956857473" sldId="405"/>
            <ac:spMk id="2" creationId="{FBDFA071-0F12-246D-A4B7-801C08B6F74F}"/>
          </ac:spMkLst>
        </pc:spChg>
        <pc:spChg chg="del">
          <ac:chgData name="Emily Crose" userId="5a1598ef78992c55" providerId="LiveId" clId="{7725DBF7-A8B2-4EF4-A55F-4498205147DD}" dt="2023-06-22T01:27:26.502" v="32" actId="700"/>
          <ac:spMkLst>
            <pc:docMk/>
            <pc:sldMk cId="956857473" sldId="405"/>
            <ac:spMk id="3" creationId="{C78663CE-A4D4-4DA2-118D-D49DDA2D304A}"/>
          </ac:spMkLst>
        </pc:spChg>
        <pc:spChg chg="add">
          <ac:chgData name="Emily Crose" userId="5a1598ef78992c55" providerId="LiveId" clId="{7725DBF7-A8B2-4EF4-A55F-4498205147DD}" dt="2023-06-22T01:27:33.071" v="33" actId="26606"/>
          <ac:spMkLst>
            <pc:docMk/>
            <pc:sldMk cId="956857473" sldId="405"/>
            <ac:spMk id="10" creationId="{0DC895F7-4E59-40FB-87DD-ACE47F94C143}"/>
          </ac:spMkLst>
        </pc:spChg>
        <pc:picChg chg="add">
          <ac:chgData name="Emily Crose" userId="5a1598ef78992c55" providerId="LiveId" clId="{7725DBF7-A8B2-4EF4-A55F-4498205147DD}" dt="2023-06-22T01:27:33.071" v="33" actId="26606"/>
          <ac:picMkLst>
            <pc:docMk/>
            <pc:sldMk cId="956857473" sldId="405"/>
            <ac:picMk id="4" creationId="{5AC756AD-8D34-E660-20EB-9BB145C85FE0}"/>
          </ac:picMkLst>
        </pc:picChg>
        <pc:picChg chg="add">
          <ac:chgData name="Emily Crose" userId="5a1598ef78992c55" providerId="LiveId" clId="{7725DBF7-A8B2-4EF4-A55F-4498205147DD}" dt="2023-06-22T01:27:33.071" v="33" actId="26606"/>
          <ac:picMkLst>
            <pc:docMk/>
            <pc:sldMk cId="956857473" sldId="405"/>
            <ac:picMk id="8" creationId="{CBECFFDC-94DB-4DA3-94FE-22FEDDA8FA30}"/>
          </ac:picMkLst>
        </pc:picChg>
        <pc:picChg chg="add">
          <ac:chgData name="Emily Crose" userId="5a1598ef78992c55" providerId="LiveId" clId="{7725DBF7-A8B2-4EF4-A55F-4498205147DD}" dt="2023-06-22T01:27:33.071" v="33" actId="26606"/>
          <ac:picMkLst>
            <pc:docMk/>
            <pc:sldMk cId="956857473" sldId="405"/>
            <ac:picMk id="12" creationId="{1A4C720E-710D-44F8-A8D7-2BAA61E1814B}"/>
          </ac:picMkLst>
        </pc:picChg>
      </pc:sldChg>
      <pc:sldChg chg="addSp modSp new mod setBg modShow modNotesTx">
        <pc:chgData name="Emily Crose" userId="5a1598ef78992c55" providerId="LiveId" clId="{7725DBF7-A8B2-4EF4-A55F-4498205147DD}" dt="2023-06-22T01:32:21.449" v="420" actId="729"/>
        <pc:sldMkLst>
          <pc:docMk/>
          <pc:sldMk cId="15631414" sldId="406"/>
        </pc:sldMkLst>
        <pc:spChg chg="mod">
          <ac:chgData name="Emily Crose" userId="5a1598ef78992c55" providerId="LiveId" clId="{7725DBF7-A8B2-4EF4-A55F-4498205147DD}" dt="2023-06-22T01:28:01.842" v="100" actId="26606"/>
          <ac:spMkLst>
            <pc:docMk/>
            <pc:sldMk cId="15631414" sldId="406"/>
            <ac:spMk id="2" creationId="{E8EAF2F6-8CD2-71FC-1FB6-D8D5595BD761}"/>
          </ac:spMkLst>
        </pc:spChg>
        <pc:picChg chg="add">
          <ac:chgData name="Emily Crose" userId="5a1598ef78992c55" providerId="LiveId" clId="{7725DBF7-A8B2-4EF4-A55F-4498205147DD}" dt="2023-06-22T01:28:01.842" v="100" actId="26606"/>
          <ac:picMkLst>
            <pc:docMk/>
            <pc:sldMk cId="15631414" sldId="406"/>
            <ac:picMk id="6" creationId="{47C9955B-A41F-7CCD-F3CA-1C80186BC6D2}"/>
          </ac:picMkLst>
        </pc:picChg>
        <pc:picChg chg="add">
          <ac:chgData name="Emily Crose" userId="5a1598ef78992c55" providerId="LiveId" clId="{7725DBF7-A8B2-4EF4-A55F-4498205147DD}" dt="2023-06-22T01:28:01.842" v="100" actId="26606"/>
          <ac:picMkLst>
            <pc:docMk/>
            <pc:sldMk cId="15631414" sldId="406"/>
            <ac:picMk id="9" creationId="{6AF6706C-CF07-43A1-BCC4-CBA5D33820DA}"/>
          </ac:picMkLst>
        </pc:picChg>
      </pc:sldChg>
      <pc:sldChg chg="modSp new mod modShow modNotesTx">
        <pc:chgData name="Emily Crose" userId="5a1598ef78992c55" providerId="LiveId" clId="{7725DBF7-A8B2-4EF4-A55F-4498205147DD}" dt="2023-06-22T01:37:32.942" v="572" actId="20577"/>
        <pc:sldMkLst>
          <pc:docMk/>
          <pc:sldMk cId="239233455" sldId="407"/>
        </pc:sldMkLst>
        <pc:spChg chg="mod">
          <ac:chgData name="Emily Crose" userId="5a1598ef78992c55" providerId="LiveId" clId="{7725DBF7-A8B2-4EF4-A55F-4498205147DD}" dt="2023-06-22T01:32:34.386" v="487" actId="20577"/>
          <ac:spMkLst>
            <pc:docMk/>
            <pc:sldMk cId="239233455" sldId="407"/>
            <ac:spMk id="2" creationId="{46749F06-5043-E6A8-00F8-64C289E6A7E0}"/>
          </ac:spMkLst>
        </pc:spChg>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B5C920EB-DA08-46B3-9AD7-96960AB676E8}"/>
    <pc:docChg chg="custSel addSld delSld modSld">
      <pc:chgData name="Emily Crose" userId="5a1598ef78992c55" providerId="LiveId" clId="{B5C920EB-DA08-46B3-9AD7-96960AB676E8}" dt="2023-10-23T11:30:32.536" v="723" actId="20577"/>
      <pc:docMkLst>
        <pc:docMk/>
      </pc:docMkLst>
      <pc:sldChg chg="modNotesTx">
        <pc:chgData name="Emily Crose" userId="5a1598ef78992c55" providerId="LiveId" clId="{B5C920EB-DA08-46B3-9AD7-96960AB676E8}" dt="2023-10-23T11:12:05.626" v="270" actId="20577"/>
        <pc:sldMkLst>
          <pc:docMk/>
          <pc:sldMk cId="788619882" sldId="328"/>
        </pc:sldMkLst>
      </pc:sldChg>
      <pc:sldChg chg="modNotesTx">
        <pc:chgData name="Emily Crose" userId="5a1598ef78992c55" providerId="LiveId" clId="{B5C920EB-DA08-46B3-9AD7-96960AB676E8}" dt="2023-10-23T11:12:54.598" v="314" actId="20577"/>
        <pc:sldMkLst>
          <pc:docMk/>
          <pc:sldMk cId="1067099626" sldId="329"/>
        </pc:sldMkLst>
      </pc:sldChg>
      <pc:sldChg chg="addSp delSp modSp mod setBg modClrScheme chgLayout">
        <pc:chgData name="Emily Crose" userId="5a1598ef78992c55" providerId="LiveId" clId="{B5C920EB-DA08-46B3-9AD7-96960AB676E8}" dt="2023-10-23T11:13:32.980" v="317" actId="26606"/>
        <pc:sldMkLst>
          <pc:docMk/>
          <pc:sldMk cId="3868735897" sldId="404"/>
        </pc:sldMkLst>
        <pc:spChg chg="mod ord">
          <ac:chgData name="Emily Crose" userId="5a1598ef78992c55" providerId="LiveId" clId="{B5C920EB-DA08-46B3-9AD7-96960AB676E8}" dt="2023-10-23T11:13:32.980" v="317" actId="26606"/>
          <ac:spMkLst>
            <pc:docMk/>
            <pc:sldMk cId="3868735897" sldId="404"/>
            <ac:spMk id="2" creationId="{CABD5798-F38D-51D5-AE05-B3FF3C148729}"/>
          </ac:spMkLst>
        </pc:spChg>
        <pc:spChg chg="add del mod ord">
          <ac:chgData name="Emily Crose" userId="5a1598ef78992c55" providerId="LiveId" clId="{B5C920EB-DA08-46B3-9AD7-96960AB676E8}" dt="2023-10-23T11:13:30.617" v="316" actId="478"/>
          <ac:spMkLst>
            <pc:docMk/>
            <pc:sldMk cId="3868735897" sldId="404"/>
            <ac:spMk id="3" creationId="{2842AB0F-6F37-F680-44FA-190020C844EE}"/>
          </ac:spMkLst>
        </pc:spChg>
        <pc:spChg chg="add">
          <ac:chgData name="Emily Crose" userId="5a1598ef78992c55" providerId="LiveId" clId="{B5C920EB-DA08-46B3-9AD7-96960AB676E8}" dt="2023-10-23T11:13:32.980" v="317" actId="26606"/>
          <ac:spMkLst>
            <pc:docMk/>
            <pc:sldMk cId="3868735897" sldId="404"/>
            <ac:spMk id="10" creationId="{0DC895F7-4E59-40FB-87DD-ACE47F94C143}"/>
          </ac:spMkLst>
        </pc:spChg>
        <pc:picChg chg="add">
          <ac:chgData name="Emily Crose" userId="5a1598ef78992c55" providerId="LiveId" clId="{B5C920EB-DA08-46B3-9AD7-96960AB676E8}" dt="2023-10-23T11:13:32.980" v="317" actId="26606"/>
          <ac:picMkLst>
            <pc:docMk/>
            <pc:sldMk cId="3868735897" sldId="404"/>
            <ac:picMk id="4" creationId="{A173D6BF-D643-395C-A038-60F25D7D5FBE}"/>
          </ac:picMkLst>
        </pc:picChg>
        <pc:picChg chg="add">
          <ac:chgData name="Emily Crose" userId="5a1598ef78992c55" providerId="LiveId" clId="{B5C920EB-DA08-46B3-9AD7-96960AB676E8}" dt="2023-10-23T11:13:32.980" v="317" actId="26606"/>
          <ac:picMkLst>
            <pc:docMk/>
            <pc:sldMk cId="3868735897" sldId="404"/>
            <ac:picMk id="8" creationId="{CBECFFDC-94DB-4DA3-94FE-22FEDDA8FA30}"/>
          </ac:picMkLst>
        </pc:picChg>
        <pc:picChg chg="add">
          <ac:chgData name="Emily Crose" userId="5a1598ef78992c55" providerId="LiveId" clId="{B5C920EB-DA08-46B3-9AD7-96960AB676E8}" dt="2023-10-23T11:13:32.980" v="317" actId="26606"/>
          <ac:picMkLst>
            <pc:docMk/>
            <pc:sldMk cId="3868735897" sldId="404"/>
            <ac:picMk id="12" creationId="{1A4C720E-710D-44F8-A8D7-2BAA61E1814B}"/>
          </ac:picMkLst>
        </pc:picChg>
      </pc:sldChg>
      <pc:sldChg chg="del">
        <pc:chgData name="Emily Crose" userId="5a1598ef78992c55" providerId="LiveId" clId="{B5C920EB-DA08-46B3-9AD7-96960AB676E8}" dt="2023-10-23T11:10:29.616" v="2" actId="47"/>
        <pc:sldMkLst>
          <pc:docMk/>
          <pc:sldMk cId="956857473" sldId="405"/>
        </pc:sldMkLst>
      </pc:sldChg>
      <pc:sldChg chg="addSp delSp modSp new mod modClrScheme chgLayout">
        <pc:chgData name="Emily Crose" userId="5a1598ef78992c55" providerId="LiveId" clId="{B5C920EB-DA08-46B3-9AD7-96960AB676E8}" dt="2023-10-23T11:15:07.798" v="478" actId="1076"/>
        <pc:sldMkLst>
          <pc:docMk/>
          <pc:sldMk cId="3026666360" sldId="405"/>
        </pc:sldMkLst>
        <pc:spChg chg="mod ord">
          <ac:chgData name="Emily Crose" userId="5a1598ef78992c55" providerId="LiveId" clId="{B5C920EB-DA08-46B3-9AD7-96960AB676E8}" dt="2023-10-23T11:13:59.517" v="352" actId="20577"/>
          <ac:spMkLst>
            <pc:docMk/>
            <pc:sldMk cId="3026666360" sldId="405"/>
            <ac:spMk id="2" creationId="{5609B847-4CAC-199C-5440-00A21E083818}"/>
          </ac:spMkLst>
        </pc:spChg>
        <pc:spChg chg="del mod ord">
          <ac:chgData name="Emily Crose" userId="5a1598ef78992c55" providerId="LiveId" clId="{B5C920EB-DA08-46B3-9AD7-96960AB676E8}" dt="2023-10-23T11:13:47.949" v="328" actId="700"/>
          <ac:spMkLst>
            <pc:docMk/>
            <pc:sldMk cId="3026666360" sldId="405"/>
            <ac:spMk id="3" creationId="{0167F6F7-5949-9869-0AFC-98DFB9DE8287}"/>
          </ac:spMkLst>
        </pc:spChg>
        <pc:spChg chg="add mod ord">
          <ac:chgData name="Emily Crose" userId="5a1598ef78992c55" providerId="LiveId" clId="{B5C920EB-DA08-46B3-9AD7-96960AB676E8}" dt="2023-10-23T11:15:07.798" v="478" actId="1076"/>
          <ac:spMkLst>
            <pc:docMk/>
            <pc:sldMk cId="3026666360" sldId="405"/>
            <ac:spMk id="4" creationId="{D802F8DA-24B1-DA05-925B-AC51673E38A8}"/>
          </ac:spMkLst>
        </pc:spChg>
      </pc:sldChg>
      <pc:sldChg chg="del">
        <pc:chgData name="Emily Crose" userId="5a1598ef78992c55" providerId="LiveId" clId="{B5C920EB-DA08-46B3-9AD7-96960AB676E8}" dt="2023-10-23T11:10:28.267" v="1" actId="47"/>
        <pc:sldMkLst>
          <pc:docMk/>
          <pc:sldMk cId="15631414" sldId="406"/>
        </pc:sldMkLst>
      </pc:sldChg>
      <pc:sldChg chg="modSp new mod">
        <pc:chgData name="Emily Crose" userId="5a1598ef78992c55" providerId="LiveId" clId="{B5C920EB-DA08-46B3-9AD7-96960AB676E8}" dt="2023-10-23T11:29:39.142" v="578" actId="20577"/>
        <pc:sldMkLst>
          <pc:docMk/>
          <pc:sldMk cId="1926542275" sldId="406"/>
        </pc:sldMkLst>
        <pc:spChg chg="mod">
          <ac:chgData name="Emily Crose" userId="5a1598ef78992c55" providerId="LiveId" clId="{B5C920EB-DA08-46B3-9AD7-96960AB676E8}" dt="2023-10-23T11:15:23.458" v="530" actId="20577"/>
          <ac:spMkLst>
            <pc:docMk/>
            <pc:sldMk cId="1926542275" sldId="406"/>
            <ac:spMk id="2" creationId="{3F92885E-469C-844A-3D6E-CB739DCEB887}"/>
          </ac:spMkLst>
        </pc:spChg>
        <pc:spChg chg="mod">
          <ac:chgData name="Emily Crose" userId="5a1598ef78992c55" providerId="LiveId" clId="{B5C920EB-DA08-46B3-9AD7-96960AB676E8}" dt="2023-10-23T11:29:39.142" v="578" actId="20577"/>
          <ac:spMkLst>
            <pc:docMk/>
            <pc:sldMk cId="1926542275" sldId="406"/>
            <ac:spMk id="3" creationId="{068D9540-AD42-6926-FD4E-F54FC44D15A6}"/>
          </ac:spMkLst>
        </pc:spChg>
      </pc:sldChg>
      <pc:sldChg chg="del">
        <pc:chgData name="Emily Crose" userId="5a1598ef78992c55" providerId="LiveId" clId="{B5C920EB-DA08-46B3-9AD7-96960AB676E8}" dt="2023-10-23T11:10:27.423" v="0" actId="47"/>
        <pc:sldMkLst>
          <pc:docMk/>
          <pc:sldMk cId="239233455" sldId="407"/>
        </pc:sldMkLst>
      </pc:sldChg>
      <pc:sldChg chg="addSp modSp add mod setBg modNotesTx">
        <pc:chgData name="Emily Crose" userId="5a1598ef78992c55" providerId="LiveId" clId="{B5C920EB-DA08-46B3-9AD7-96960AB676E8}" dt="2023-10-23T11:30:32.536" v="723" actId="20577"/>
        <pc:sldMkLst>
          <pc:docMk/>
          <pc:sldMk cId="1428449747" sldId="407"/>
        </pc:sldMkLst>
        <pc:spChg chg="mod">
          <ac:chgData name="Emily Crose" userId="5a1598ef78992c55" providerId="LiveId" clId="{B5C920EB-DA08-46B3-9AD7-96960AB676E8}" dt="2023-10-23T11:30:06.814" v="590" actId="26606"/>
          <ac:spMkLst>
            <pc:docMk/>
            <pc:sldMk cId="1428449747" sldId="407"/>
            <ac:spMk id="2" creationId="{1325A63D-9015-F666-B15A-F5E3B102B45E}"/>
          </ac:spMkLst>
        </pc:spChg>
        <pc:picChg chg="add">
          <ac:chgData name="Emily Crose" userId="5a1598ef78992c55" providerId="LiveId" clId="{B5C920EB-DA08-46B3-9AD7-96960AB676E8}" dt="2023-10-23T11:30:06.814" v="590" actId="26606"/>
          <ac:picMkLst>
            <pc:docMk/>
            <pc:sldMk cId="1428449747" sldId="407"/>
            <ac:picMk id="6" creationId="{C302B738-163C-18B1-1CA0-4C5DC6F3DF8F}"/>
          </ac:picMkLst>
        </pc:picChg>
        <pc:picChg chg="add">
          <ac:chgData name="Emily Crose" userId="5a1598ef78992c55" providerId="LiveId" clId="{B5C920EB-DA08-46B3-9AD7-96960AB676E8}" dt="2023-10-23T11:30:06.814" v="590" actId="26606"/>
          <ac:picMkLst>
            <pc:docMk/>
            <pc:sldMk cId="1428449747" sldId="407"/>
            <ac:picMk id="9" creationId="{6AF6706C-CF07-43A1-BCC4-CBA5D33820DA}"/>
          </ac:picMkLst>
        </pc:pic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A46C01E0-4F0E-4425-A3B2-9C80CF8C9F3A}"/>
    <pc:docChg chg="modSld">
      <pc:chgData name="Emily Crose" userId="5a1598ef78992c55" providerId="LiveId" clId="{A46C01E0-4F0E-4425-A3B2-9C80CF8C9F3A}" dt="2023-08-20T19:05:31.472" v="14" actId="20577"/>
      <pc:docMkLst>
        <pc:docMk/>
      </pc:docMkLst>
      <pc:sldChg chg="modSp mod">
        <pc:chgData name="Emily Crose" userId="5a1598ef78992c55" providerId="LiveId" clId="{A46C01E0-4F0E-4425-A3B2-9C80CF8C9F3A}" dt="2023-08-20T19:05:31.472" v="14" actId="20577"/>
        <pc:sldMkLst>
          <pc:docMk/>
          <pc:sldMk cId="1938681844" sldId="256"/>
        </pc:sldMkLst>
        <pc:spChg chg="mod">
          <ac:chgData name="Emily Crose" userId="5a1598ef78992c55" providerId="LiveId" clId="{A46C01E0-4F0E-4425-A3B2-9C80CF8C9F3A}" dt="2023-08-20T19:05:31.472" v="14" actId="20577"/>
          <ac:spMkLst>
            <pc:docMk/>
            <pc:sldMk cId="1938681844" sldId="256"/>
            <ac:spMk id="2" creationId="{E84EBFFF-D976-C46F-C884-33E6C3D3D040}"/>
          </ac:spMkLst>
        </pc:spChg>
      </pc:sldChg>
    </pc:docChg>
  </pc:docChgLst>
  <pc:docChgLst>
    <pc:chgData name="Emily Crose" userId="5a1598ef78992c55" providerId="LiveId" clId="{B926D46E-5C43-4A09-80CB-724AD803CB4D}"/>
    <pc:docChg chg="modSld">
      <pc:chgData name="Emily Crose" userId="5a1598ef78992c55" providerId="LiveId" clId="{B926D46E-5C43-4A09-80CB-724AD803CB4D}" dt="2023-09-06T00:38:29.834" v="63" actId="1076"/>
      <pc:docMkLst>
        <pc:docMk/>
      </pc:docMkLst>
      <pc:sldChg chg="modSp mod">
        <pc:chgData name="Emily Crose" userId="5a1598ef78992c55" providerId="LiveId" clId="{B926D46E-5C43-4A09-80CB-724AD803CB4D}" dt="2023-09-06T00:35:02.361" v="8" actId="20577"/>
        <pc:sldMkLst>
          <pc:docMk/>
          <pc:sldMk cId="51780103" sldId="298"/>
        </pc:sldMkLst>
        <pc:spChg chg="mod">
          <ac:chgData name="Emily Crose" userId="5a1598ef78992c55" providerId="LiveId" clId="{B926D46E-5C43-4A09-80CB-724AD803CB4D}" dt="2023-09-06T00:35:02.361" v="8" actId="20577"/>
          <ac:spMkLst>
            <pc:docMk/>
            <pc:sldMk cId="51780103" sldId="298"/>
            <ac:spMk id="4" creationId="{DB70F10A-4AE0-900A-BDD6-828E86756083}"/>
          </ac:spMkLst>
        </pc:spChg>
      </pc:sldChg>
      <pc:sldChg chg="modSp mod">
        <pc:chgData name="Emily Crose" userId="5a1598ef78992c55" providerId="LiveId" clId="{B926D46E-5C43-4A09-80CB-724AD803CB4D}" dt="2023-09-06T00:37:21.829" v="45" actId="1076"/>
        <pc:sldMkLst>
          <pc:docMk/>
          <pc:sldMk cId="788619882" sldId="328"/>
        </pc:sldMkLst>
        <pc:spChg chg="mod">
          <ac:chgData name="Emily Crose" userId="5a1598ef78992c55" providerId="LiveId" clId="{B926D46E-5C43-4A09-80CB-724AD803CB4D}" dt="2023-09-06T00:37:21.829" v="45" actId="1076"/>
          <ac:spMkLst>
            <pc:docMk/>
            <pc:sldMk cId="788619882" sldId="328"/>
            <ac:spMk id="3" creationId="{6654CA7C-B503-6C0E-F8E4-0139B20F32E0}"/>
          </ac:spMkLst>
        </pc:spChg>
      </pc:sldChg>
      <pc:sldChg chg="modSp mod">
        <pc:chgData name="Emily Crose" userId="5a1598ef78992c55" providerId="LiveId" clId="{B926D46E-5C43-4A09-80CB-724AD803CB4D}" dt="2023-09-06T00:37:29.237" v="48" actId="1076"/>
        <pc:sldMkLst>
          <pc:docMk/>
          <pc:sldMk cId="1067099626" sldId="329"/>
        </pc:sldMkLst>
        <pc:spChg chg="mod">
          <ac:chgData name="Emily Crose" userId="5a1598ef78992c55" providerId="LiveId" clId="{B926D46E-5C43-4A09-80CB-724AD803CB4D}" dt="2023-09-06T00:37:29.237" v="48" actId="1076"/>
          <ac:spMkLst>
            <pc:docMk/>
            <pc:sldMk cId="1067099626" sldId="329"/>
            <ac:spMk id="3" creationId="{45F59A94-A352-B473-279C-6E567567610C}"/>
          </ac:spMkLst>
        </pc:spChg>
      </pc:sldChg>
      <pc:sldChg chg="modSp mod">
        <pc:chgData name="Emily Crose" userId="5a1598ef78992c55" providerId="LiveId" clId="{B926D46E-5C43-4A09-80CB-724AD803CB4D}" dt="2023-09-06T00:37:41.018" v="51" actId="1076"/>
        <pc:sldMkLst>
          <pc:docMk/>
          <pc:sldMk cId="1258529426" sldId="333"/>
        </pc:sldMkLst>
        <pc:spChg chg="mod">
          <ac:chgData name="Emily Crose" userId="5a1598ef78992c55" providerId="LiveId" clId="{B926D46E-5C43-4A09-80CB-724AD803CB4D}" dt="2023-09-06T00:37:41.018" v="51" actId="1076"/>
          <ac:spMkLst>
            <pc:docMk/>
            <pc:sldMk cId="1258529426" sldId="333"/>
            <ac:spMk id="4" creationId="{1B601CC5-2CBC-5CEB-E18D-3B4C7AEDB71F}"/>
          </ac:spMkLst>
        </pc:spChg>
      </pc:sldChg>
      <pc:sldChg chg="modSp mod">
        <pc:chgData name="Emily Crose" userId="5a1598ef78992c55" providerId="LiveId" clId="{B926D46E-5C43-4A09-80CB-724AD803CB4D}" dt="2023-09-06T00:38:07.276" v="57" actId="1076"/>
        <pc:sldMkLst>
          <pc:docMk/>
          <pc:sldMk cId="1931758090" sldId="334"/>
        </pc:sldMkLst>
        <pc:spChg chg="mod">
          <ac:chgData name="Emily Crose" userId="5a1598ef78992c55" providerId="LiveId" clId="{B926D46E-5C43-4A09-80CB-724AD803CB4D}" dt="2023-09-06T00:38:07.276" v="57" actId="1076"/>
          <ac:spMkLst>
            <pc:docMk/>
            <pc:sldMk cId="1931758090" sldId="334"/>
            <ac:spMk id="3" creationId="{95F0AB06-869E-6679-D2E0-81DA882613A5}"/>
          </ac:spMkLst>
        </pc:spChg>
      </pc:sldChg>
      <pc:sldChg chg="modSp mod">
        <pc:chgData name="Emily Crose" userId="5a1598ef78992c55" providerId="LiveId" clId="{B926D46E-5C43-4A09-80CB-724AD803CB4D}" dt="2023-09-06T00:35:49.791" v="15" actId="1076"/>
        <pc:sldMkLst>
          <pc:docMk/>
          <pc:sldMk cId="552101129" sldId="339"/>
        </pc:sldMkLst>
        <pc:spChg chg="mod">
          <ac:chgData name="Emily Crose" userId="5a1598ef78992c55" providerId="LiveId" clId="{B926D46E-5C43-4A09-80CB-724AD803CB4D}" dt="2023-09-06T00:35:49.791" v="15" actId="1076"/>
          <ac:spMkLst>
            <pc:docMk/>
            <pc:sldMk cId="552101129" sldId="339"/>
            <ac:spMk id="2" creationId="{8D47344B-B189-8403-5625-FC02405A790B}"/>
          </ac:spMkLst>
        </pc:spChg>
        <pc:picChg chg="mod">
          <ac:chgData name="Emily Crose" userId="5a1598ef78992c55" providerId="LiveId" clId="{B926D46E-5C43-4A09-80CB-724AD803CB4D}" dt="2023-09-06T00:35:37.714" v="14" actId="1076"/>
          <ac:picMkLst>
            <pc:docMk/>
            <pc:sldMk cId="552101129" sldId="339"/>
            <ac:picMk id="5" creationId="{7EA5C84B-B27F-2C53-A41A-B57D6E6382D4}"/>
          </ac:picMkLst>
        </pc:picChg>
      </pc:sldChg>
      <pc:sldChg chg="modSp mod">
        <pc:chgData name="Emily Crose" userId="5a1598ef78992c55" providerId="LiveId" clId="{B926D46E-5C43-4A09-80CB-724AD803CB4D}" dt="2023-09-06T00:36:13.052" v="21" actId="403"/>
        <pc:sldMkLst>
          <pc:docMk/>
          <pc:sldMk cId="2223540008" sldId="341"/>
        </pc:sldMkLst>
        <pc:spChg chg="mod">
          <ac:chgData name="Emily Crose" userId="5a1598ef78992c55" providerId="LiveId" clId="{B926D46E-5C43-4A09-80CB-724AD803CB4D}" dt="2023-09-06T00:36:13.052" v="21" actId="403"/>
          <ac:spMkLst>
            <pc:docMk/>
            <pc:sldMk cId="2223540008" sldId="341"/>
            <ac:spMk id="4" creationId="{3C218D33-D154-0382-D9C4-9B913106CA63}"/>
          </ac:spMkLst>
        </pc:spChg>
      </pc:sldChg>
      <pc:sldChg chg="modSp mod">
        <pc:chgData name="Emily Crose" userId="5a1598ef78992c55" providerId="LiveId" clId="{B926D46E-5C43-4A09-80CB-724AD803CB4D}" dt="2023-09-06T00:36:08.415" v="19" actId="403"/>
        <pc:sldMkLst>
          <pc:docMk/>
          <pc:sldMk cId="3939726529" sldId="342"/>
        </pc:sldMkLst>
        <pc:spChg chg="mod">
          <ac:chgData name="Emily Crose" userId="5a1598ef78992c55" providerId="LiveId" clId="{B926D46E-5C43-4A09-80CB-724AD803CB4D}" dt="2023-09-06T00:36:08.415" v="19" actId="403"/>
          <ac:spMkLst>
            <pc:docMk/>
            <pc:sldMk cId="3939726529" sldId="342"/>
            <ac:spMk id="3" creationId="{3B38BD07-7138-FAC4-0BA4-356304B37035}"/>
          </ac:spMkLst>
        </pc:spChg>
      </pc:sldChg>
      <pc:sldChg chg="modSp mod">
        <pc:chgData name="Emily Crose" userId="5a1598ef78992c55" providerId="LiveId" clId="{B926D46E-5C43-4A09-80CB-724AD803CB4D}" dt="2023-09-06T00:36:36.596" v="27" actId="1076"/>
        <pc:sldMkLst>
          <pc:docMk/>
          <pc:sldMk cId="3622486211" sldId="343"/>
        </pc:sldMkLst>
        <pc:spChg chg="mod">
          <ac:chgData name="Emily Crose" userId="5a1598ef78992c55" providerId="LiveId" clId="{B926D46E-5C43-4A09-80CB-724AD803CB4D}" dt="2023-09-06T00:36:36.596" v="27" actId="1076"/>
          <ac:spMkLst>
            <pc:docMk/>
            <pc:sldMk cId="3622486211" sldId="343"/>
            <ac:spMk id="3" creationId="{4DE447E1-2B3A-E948-E833-4C025630BD48}"/>
          </ac:spMkLst>
        </pc:spChg>
      </pc:sldChg>
      <pc:sldChg chg="modSp mod">
        <pc:chgData name="Emily Crose" userId="5a1598ef78992c55" providerId="LiveId" clId="{B926D46E-5C43-4A09-80CB-724AD803CB4D}" dt="2023-09-06T00:36:25.996" v="24" actId="1076"/>
        <pc:sldMkLst>
          <pc:docMk/>
          <pc:sldMk cId="3998568646" sldId="344"/>
        </pc:sldMkLst>
        <pc:spChg chg="mod">
          <ac:chgData name="Emily Crose" userId="5a1598ef78992c55" providerId="LiveId" clId="{B926D46E-5C43-4A09-80CB-724AD803CB4D}" dt="2023-09-06T00:36:25.996" v="24" actId="1076"/>
          <ac:spMkLst>
            <pc:docMk/>
            <pc:sldMk cId="3998568646" sldId="344"/>
            <ac:spMk id="3" creationId="{310CF06E-CB80-5064-FF40-A58E31B7E5CC}"/>
          </ac:spMkLst>
        </pc:spChg>
      </pc:sldChg>
      <pc:sldChg chg="modSp mod">
        <pc:chgData name="Emily Crose" userId="5a1598ef78992c55" providerId="LiveId" clId="{B926D46E-5C43-4A09-80CB-724AD803CB4D}" dt="2023-09-06T00:36:56.284" v="37" actId="1076"/>
        <pc:sldMkLst>
          <pc:docMk/>
          <pc:sldMk cId="3204150496" sldId="345"/>
        </pc:sldMkLst>
        <pc:spChg chg="mod">
          <ac:chgData name="Emily Crose" userId="5a1598ef78992c55" providerId="LiveId" clId="{B926D46E-5C43-4A09-80CB-724AD803CB4D}" dt="2023-09-06T00:36:56.284" v="37" actId="1076"/>
          <ac:spMkLst>
            <pc:docMk/>
            <pc:sldMk cId="3204150496" sldId="345"/>
            <ac:spMk id="3" creationId="{CDD2CE64-4194-C744-07A3-746191219A9C}"/>
          </ac:spMkLst>
        </pc:spChg>
      </pc:sldChg>
      <pc:sldChg chg="modSp mod">
        <pc:chgData name="Emily Crose" userId="5a1598ef78992c55" providerId="LiveId" clId="{B926D46E-5C43-4A09-80CB-724AD803CB4D}" dt="2023-09-06T00:37:09.864" v="42" actId="1076"/>
        <pc:sldMkLst>
          <pc:docMk/>
          <pc:sldMk cId="2934698520" sldId="346"/>
        </pc:sldMkLst>
        <pc:spChg chg="mod">
          <ac:chgData name="Emily Crose" userId="5a1598ef78992c55" providerId="LiveId" clId="{B926D46E-5C43-4A09-80CB-724AD803CB4D}" dt="2023-09-06T00:37:09.864" v="42" actId="1076"/>
          <ac:spMkLst>
            <pc:docMk/>
            <pc:sldMk cId="2934698520" sldId="346"/>
            <ac:spMk id="3" creationId="{7772A1E7-85E2-4D50-FA3A-CF099CE89AEA}"/>
          </ac:spMkLst>
        </pc:spChg>
      </pc:sldChg>
      <pc:sldChg chg="modSp mod">
        <pc:chgData name="Emily Crose" userId="5a1598ef78992c55" providerId="LiveId" clId="{B926D46E-5C43-4A09-80CB-724AD803CB4D}" dt="2023-09-06T00:38:16.844" v="59" actId="1076"/>
        <pc:sldMkLst>
          <pc:docMk/>
          <pc:sldMk cId="2023851391" sldId="355"/>
        </pc:sldMkLst>
        <pc:spChg chg="mod">
          <ac:chgData name="Emily Crose" userId="5a1598ef78992c55" providerId="LiveId" clId="{B926D46E-5C43-4A09-80CB-724AD803CB4D}" dt="2023-09-06T00:38:16.844" v="59" actId="1076"/>
          <ac:spMkLst>
            <pc:docMk/>
            <pc:sldMk cId="2023851391" sldId="355"/>
            <ac:spMk id="4" creationId="{A09D121D-0974-4295-FE4F-8BA1EBE890E9}"/>
          </ac:spMkLst>
        </pc:spChg>
      </pc:sldChg>
      <pc:sldChg chg="modSp mod">
        <pc:chgData name="Emily Crose" userId="5a1598ef78992c55" providerId="LiveId" clId="{B926D46E-5C43-4A09-80CB-724AD803CB4D}" dt="2023-09-06T00:38:29.834" v="63" actId="1076"/>
        <pc:sldMkLst>
          <pc:docMk/>
          <pc:sldMk cId="2664086329" sldId="360"/>
        </pc:sldMkLst>
        <pc:spChg chg="mod">
          <ac:chgData name="Emily Crose" userId="5a1598ef78992c55" providerId="LiveId" clId="{B926D46E-5C43-4A09-80CB-724AD803CB4D}" dt="2023-09-06T00:38:29.834" v="63" actId="1076"/>
          <ac:spMkLst>
            <pc:docMk/>
            <pc:sldMk cId="2664086329" sldId="360"/>
            <ac:spMk id="3" creationId="{8571FEE8-4BCC-C106-734E-668719D1B96B}"/>
          </ac:spMkLst>
        </pc:spChg>
      </pc:sldChg>
      <pc:sldChg chg="modSp mod">
        <pc:chgData name="Emily Crose" userId="5a1598ef78992c55" providerId="LiveId" clId="{B926D46E-5C43-4A09-80CB-724AD803CB4D}" dt="2023-09-06T00:38:00.483" v="54" actId="1076"/>
        <pc:sldMkLst>
          <pc:docMk/>
          <pc:sldMk cId="4242051332" sldId="365"/>
        </pc:sldMkLst>
        <pc:spChg chg="mod">
          <ac:chgData name="Emily Crose" userId="5a1598ef78992c55" providerId="LiveId" clId="{B926D46E-5C43-4A09-80CB-724AD803CB4D}" dt="2023-09-06T00:38:00.483" v="54" actId="1076"/>
          <ac:spMkLst>
            <pc:docMk/>
            <pc:sldMk cId="4242051332" sldId="365"/>
            <ac:spMk id="3" creationId="{5EE3B7A8-5DF4-45BC-53B9-E81A4F532B2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t>
        <a:bodyPr/>
        <a:lstStyle/>
        <a:p>
          <a:endParaRPr lang="en-US"/>
        </a:p>
      </dgm:t>
    </dgm:pt>
    <dgm:pt modelId="{2A7A72E6-B538-45CC-9639-A186C61F658A}" type="sibTrans" cxnId="{448ABBC6-01AC-4E92-805D-708386264050}">
      <dgm:prSet/>
      <dgm:spPr/>
      <dgm:t>
        <a:bodyPr/>
        <a:lstStyle/>
        <a:p>
          <a:endParaRPr lang="en-US"/>
        </a:p>
      </dgm:t>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t>
        <a:bodyPr/>
        <a:lstStyle/>
        <a:p>
          <a:endParaRPr lang="en-US"/>
        </a:p>
      </dgm:t>
    </dgm:pt>
    <dgm:pt modelId="{39605401-545E-4FB3-9089-500FB7E55BEB}" type="sibTrans" cxnId="{86498D15-C054-4C66-A32B-2AD04FF4A4CA}">
      <dgm:prSet/>
      <dgm:spPr/>
      <dgm:t>
        <a:bodyPr/>
        <a:lstStyle/>
        <a:p>
          <a:endParaRPr lang="en-US"/>
        </a:p>
      </dgm:t>
    </dgm:pt>
    <dgm:pt modelId="{67BF807C-2818-4B81-860B-59E85A59736D}">
      <dgm:prSet/>
      <dgm:spPr/>
      <dgm:t>
        <a:bodyPr/>
        <a:lstStyle/>
        <a:p>
          <a:r>
            <a:rPr lang="en-US" dirty="0"/>
            <a:t>Tech Debt</a:t>
          </a:r>
        </a:p>
      </dgm:t>
    </dgm:pt>
    <dgm:pt modelId="{2529DADD-3AAF-4B15-AE50-06F3D5F3E7ED}" type="parTrans" cxnId="{8AFE5C48-2C9C-48AD-83B4-F3579F4F3F1B}">
      <dgm:prSet/>
      <dgm:spPr/>
      <dgm:t>
        <a:bodyPr/>
        <a:lstStyle/>
        <a:p>
          <a:endParaRPr lang="en-US"/>
        </a:p>
      </dgm:t>
    </dgm:pt>
    <dgm:pt modelId="{DF4ECDDF-BC0F-4B2A-B445-DB825B50CDC2}" type="sibTrans" cxnId="{8AFE5C48-2C9C-48AD-83B4-F3579F4F3F1B}">
      <dgm:prSet/>
      <dgm:spPr/>
      <dgm:t>
        <a:bodyPr/>
        <a:lstStyle/>
        <a:p>
          <a:endParaRPr lang="en-US"/>
        </a:p>
      </dgm:t>
    </dgm:pt>
    <dgm:pt modelId="{BAB85B24-A11A-4329-B1E4-C2115E10C81F}">
      <dgm:prSet/>
      <dgm:spPr/>
      <dgm:t>
        <a:bodyPr/>
        <a:lstStyle/>
        <a:p>
          <a:r>
            <a:rPr lang="en-US" dirty="0"/>
            <a:t>Technology that we are responsible to maintain</a:t>
          </a:r>
        </a:p>
      </dgm:t>
    </dgm:pt>
    <dgm:pt modelId="{69E6B982-9497-446F-A2F6-9395B496F1AB}" type="parTrans" cxnId="{715A1599-463F-4F5D-9325-E4ACBA811156}">
      <dgm:prSet/>
      <dgm:spPr/>
      <dgm:t>
        <a:bodyPr/>
        <a:lstStyle/>
        <a:p>
          <a:endParaRPr lang="en-US"/>
        </a:p>
      </dgm:t>
    </dgm:pt>
    <dgm:pt modelId="{550F33C2-F6EC-48FB-9DE9-C805BF51C375}" type="sibTrans" cxnId="{715A1599-463F-4F5D-9325-E4ACBA811156}">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4"/>
      <dgm:spPr/>
    </dgm:pt>
    <dgm:pt modelId="{C3C13E8A-0BA2-48A8-8F14-B6492EA015AD}" type="pres">
      <dgm:prSet presAssocID="{57063DCA-8F42-41B4-8138-A3F63F805E5F}" presName="parentText" presStyleLbl="node1" presStyleIdx="1" presStyleCnt="4">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4">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4"/>
      <dgm:spPr/>
    </dgm:pt>
    <dgm:pt modelId="{554AAC39-D4D1-4DC9-8F12-80652F0749E9}" type="pres">
      <dgm:prSet presAssocID="{7E7BBF00-4C7E-45E5-BFEE-252B06C36279}" presName="parentText" presStyleLbl="node1" presStyleIdx="2" presStyleCnt="4">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4">
        <dgm:presLayoutVars>
          <dgm:bulletEnabled val="1"/>
        </dgm:presLayoutVars>
      </dgm:prSet>
      <dgm:spPr/>
    </dgm:pt>
    <dgm:pt modelId="{46273C54-3CD2-41E3-ACDE-AEA6BC96F466}" type="pres">
      <dgm:prSet presAssocID="{2A7A72E6-B538-45CC-9639-A186C61F658A}" presName="spaceBetweenRectangles" presStyleCnt="0"/>
      <dgm:spPr/>
    </dgm:pt>
    <dgm:pt modelId="{1AEA440E-9135-48CD-84B1-8669727D528F}" type="pres">
      <dgm:prSet presAssocID="{67BF807C-2818-4B81-860B-59E85A59736D}" presName="parentLin" presStyleCnt="0"/>
      <dgm:spPr/>
    </dgm:pt>
    <dgm:pt modelId="{19316E87-4DC9-42C1-9B87-1F0D444791A4}" type="pres">
      <dgm:prSet presAssocID="{67BF807C-2818-4B81-860B-59E85A59736D}" presName="parentLeftMargin" presStyleLbl="node1" presStyleIdx="2" presStyleCnt="4"/>
      <dgm:spPr/>
    </dgm:pt>
    <dgm:pt modelId="{F836477F-1064-4D4A-A1D7-F9AEB172BFB2}" type="pres">
      <dgm:prSet presAssocID="{67BF807C-2818-4B81-860B-59E85A59736D}" presName="parentText" presStyleLbl="node1" presStyleIdx="3" presStyleCnt="4">
        <dgm:presLayoutVars>
          <dgm:chMax val="0"/>
          <dgm:bulletEnabled val="1"/>
        </dgm:presLayoutVars>
      </dgm:prSet>
      <dgm:spPr/>
    </dgm:pt>
    <dgm:pt modelId="{79337903-FCD9-4981-B23F-BCB8E7527AE2}" type="pres">
      <dgm:prSet presAssocID="{67BF807C-2818-4B81-860B-59E85A59736D}" presName="negativeSpace" presStyleCnt="0"/>
      <dgm:spPr/>
    </dgm:pt>
    <dgm:pt modelId="{D34FFA08-CD95-45A5-87A6-C53D6AA21F8D}" type="pres">
      <dgm:prSet presAssocID="{67BF807C-2818-4B81-860B-59E85A59736D}" presName="childText" presStyleLbl="conFgAcc1" presStyleIdx="3" presStyleCnt="4">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8AFE5C48-2C9C-48AD-83B4-F3579F4F3F1B}" srcId="{27884718-AEAA-45BB-BF06-EB2F74FEF009}" destId="{67BF807C-2818-4B81-860B-59E85A59736D}" srcOrd="3" destOrd="0" parTransId="{2529DADD-3AAF-4B15-AE50-06F3D5F3E7ED}" sibTransId="{DF4ECDDF-BC0F-4B2A-B445-DB825B50CDC2}"/>
    <dgm:cxn modelId="{E6FCF44D-30FA-4884-8096-7621BC341A1A}" type="presOf" srcId="{57063DCA-8F42-41B4-8138-A3F63F805E5F}" destId="{FBD408A6-599F-4FB2-8BC0-3793FEC5B304}" srcOrd="0" destOrd="0" presId="urn:microsoft.com/office/officeart/2005/8/layout/list1"/>
    <dgm:cxn modelId="{B3C1EF4E-9423-4C67-85CD-25B2209334CA}" type="presOf" srcId="{67BF807C-2818-4B81-860B-59E85A59736D}" destId="{19316E87-4DC9-42C1-9B87-1F0D444791A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715A1599-463F-4F5D-9325-E4ACBA811156}" srcId="{67BF807C-2818-4B81-860B-59E85A59736D}" destId="{BAB85B24-A11A-4329-B1E4-C2115E10C81F}" srcOrd="0" destOrd="0" parTransId="{69E6B982-9497-446F-A2F6-9395B496F1AB}" sibTransId="{550F33C2-F6EC-48FB-9DE9-C805BF51C375}"/>
    <dgm:cxn modelId="{BEFD6E99-D1DD-4F1A-B8B5-49F7943C2F5C}" type="presOf" srcId="{67BF807C-2818-4B81-860B-59E85A59736D}" destId="{F836477F-1064-4D4A-A1D7-F9AEB172BFB2}"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3FB4CCEA-CA8C-4274-B153-3837F0A60114}" type="presOf" srcId="{BAB85B24-A11A-4329-B1E4-C2115E10C81F}" destId="{D34FFA08-CD95-45A5-87A6-C53D6AA21F8D}"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 modelId="{BDF664ED-9D56-4AAE-AD3D-8FFFEB41496A}" type="presParOf" srcId="{E610D6CB-E597-4475-95DE-5124A2295317}" destId="{46273C54-3CD2-41E3-ACDE-AEA6BC96F466}" srcOrd="11" destOrd="0" presId="urn:microsoft.com/office/officeart/2005/8/layout/list1"/>
    <dgm:cxn modelId="{5D325869-DF6D-4E4B-A1C7-2047C1C389CF}" type="presParOf" srcId="{E610D6CB-E597-4475-95DE-5124A2295317}" destId="{1AEA440E-9135-48CD-84B1-8669727D528F}" srcOrd="12" destOrd="0" presId="urn:microsoft.com/office/officeart/2005/8/layout/list1"/>
    <dgm:cxn modelId="{050620FD-5CAD-4078-9A3B-5D207B091149}" type="presParOf" srcId="{1AEA440E-9135-48CD-84B1-8669727D528F}" destId="{19316E87-4DC9-42C1-9B87-1F0D444791A4}" srcOrd="0" destOrd="0" presId="urn:microsoft.com/office/officeart/2005/8/layout/list1"/>
    <dgm:cxn modelId="{20B3DE9B-4B1D-4825-9B70-B8E4FB8BDFA9}" type="presParOf" srcId="{1AEA440E-9135-48CD-84B1-8669727D528F}" destId="{F836477F-1064-4D4A-A1D7-F9AEB172BFB2}" srcOrd="1" destOrd="0" presId="urn:microsoft.com/office/officeart/2005/8/layout/list1"/>
    <dgm:cxn modelId="{BE482A29-BF31-421C-B60A-1ABDE5AF7C47}" type="presParOf" srcId="{E610D6CB-E597-4475-95DE-5124A2295317}" destId="{79337903-FCD9-4981-B23F-BCB8E7527AE2}" srcOrd="13" destOrd="0" presId="urn:microsoft.com/office/officeart/2005/8/layout/list1"/>
    <dgm:cxn modelId="{665F61DA-38C3-4EE7-A0D2-13B5EA7CB711}" type="presParOf" srcId="{E610D6CB-E597-4475-95DE-5124A2295317}" destId="{D34FFA08-CD95-45A5-87A6-C53D6AA21F8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6055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Determining tasks relevant to the goals of the project</a:t>
          </a:r>
        </a:p>
      </dsp:txBody>
      <dsp:txXfrm>
        <a:off x="0" y="360552"/>
        <a:ext cx="6046132" cy="765450"/>
      </dsp:txXfrm>
    </dsp:sp>
    <dsp:sp modelId="{527AC824-2C10-4DE8-8CC1-64192EC71092}">
      <dsp:nvSpPr>
        <dsp:cNvPr id="0" name=""/>
        <dsp:cNvSpPr/>
      </dsp:nvSpPr>
      <dsp:spPr>
        <a:xfrm>
          <a:off x="302306" y="9487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Scoping</a:t>
          </a:r>
        </a:p>
      </dsp:txBody>
      <dsp:txXfrm>
        <a:off x="328245" y="120811"/>
        <a:ext cx="4180415" cy="479482"/>
      </dsp:txXfrm>
    </dsp:sp>
    <dsp:sp modelId="{55318D16-A4D6-4AE2-A3B6-034121D00876}">
      <dsp:nvSpPr>
        <dsp:cNvPr id="0" name=""/>
        <dsp:cNvSpPr/>
      </dsp:nvSpPr>
      <dsp:spPr>
        <a:xfrm>
          <a:off x="0" y="148888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Slow, unexpected widening of the initial scope</a:t>
          </a:r>
        </a:p>
      </dsp:txBody>
      <dsp:txXfrm>
        <a:off x="0" y="1488882"/>
        <a:ext cx="6046132" cy="765450"/>
      </dsp:txXfrm>
    </dsp:sp>
    <dsp:sp modelId="{C3C13E8A-0BA2-48A8-8F14-B6492EA015AD}">
      <dsp:nvSpPr>
        <dsp:cNvPr id="0" name=""/>
        <dsp:cNvSpPr/>
      </dsp:nvSpPr>
      <dsp:spPr>
        <a:xfrm>
          <a:off x="302306" y="122320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Scope Creep</a:t>
          </a:r>
        </a:p>
      </dsp:txBody>
      <dsp:txXfrm>
        <a:off x="328245" y="1249141"/>
        <a:ext cx="4180415" cy="479482"/>
      </dsp:txXfrm>
    </dsp:sp>
    <dsp:sp modelId="{1FA6C30D-1877-4978-968B-AF673745E30F}">
      <dsp:nvSpPr>
        <dsp:cNvPr id="0" name=""/>
        <dsp:cNvSpPr/>
      </dsp:nvSpPr>
      <dsp:spPr>
        <a:xfrm>
          <a:off x="0" y="261721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Fear, Uncertainty and Doubt</a:t>
          </a:r>
        </a:p>
      </dsp:txBody>
      <dsp:txXfrm>
        <a:off x="0" y="2617213"/>
        <a:ext cx="6046132" cy="765450"/>
      </dsp:txXfrm>
    </dsp:sp>
    <dsp:sp modelId="{554AAC39-D4D1-4DC9-8F12-80652F0749E9}">
      <dsp:nvSpPr>
        <dsp:cNvPr id="0" name=""/>
        <dsp:cNvSpPr/>
      </dsp:nvSpPr>
      <dsp:spPr>
        <a:xfrm>
          <a:off x="302306" y="235153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FUD</a:t>
          </a:r>
        </a:p>
      </dsp:txBody>
      <dsp:txXfrm>
        <a:off x="328245" y="2377472"/>
        <a:ext cx="4180415" cy="479482"/>
      </dsp:txXfrm>
    </dsp:sp>
    <dsp:sp modelId="{D34FFA08-CD95-45A5-87A6-C53D6AA21F8D}">
      <dsp:nvSpPr>
        <dsp:cNvPr id="0" name=""/>
        <dsp:cNvSpPr/>
      </dsp:nvSpPr>
      <dsp:spPr>
        <a:xfrm>
          <a:off x="0" y="374554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Technology that we are responsible to maintain</a:t>
          </a:r>
        </a:p>
      </dsp:txBody>
      <dsp:txXfrm>
        <a:off x="0" y="3745543"/>
        <a:ext cx="6046132" cy="765450"/>
      </dsp:txXfrm>
    </dsp:sp>
    <dsp:sp modelId="{F836477F-1064-4D4A-A1D7-F9AEB172BFB2}">
      <dsp:nvSpPr>
        <dsp:cNvPr id="0" name=""/>
        <dsp:cNvSpPr/>
      </dsp:nvSpPr>
      <dsp:spPr>
        <a:xfrm>
          <a:off x="302306" y="347986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Tech Debt</a:t>
          </a:r>
        </a:p>
      </dsp:txBody>
      <dsp:txXfrm>
        <a:off x="328245" y="3505802"/>
        <a:ext cx="4180415"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10/23/2023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52564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benchmarking to identify problems. In prior sessions, we talked about how to identify the need to do a roll-back on content or released code. We also Making determinations about what </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3330827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3268367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 may take the remaining time we have in today’s class to sign onto the </a:t>
            </a:r>
            <a:r>
              <a:rPr lang="en-US" dirty="0" err="1"/>
              <a:t>moodle</a:t>
            </a:r>
            <a:r>
              <a:rPr lang="en-US" dirty="0"/>
              <a:t> and take the quiz.</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78549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10705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Scoping is one of the most challenging parts to manage on an ongoing basis. We will never just scope a project once and declare it to be done. The work with scoping will continue on for the life of the project.</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review our scoping </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68200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730261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10/23/2023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10/23/2023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10/23/2023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10/23/2023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a:t>
            </a:r>
            <a:r>
              <a:rPr lang="en-US" sz="4400">
                <a:effectLst>
                  <a:glow rad="38100">
                    <a:schemeClr val="bg1">
                      <a:lumMod val="65000"/>
                      <a:lumOff val="35000"/>
                      <a:alpha val="40000"/>
                    </a:schemeClr>
                  </a:glow>
                  <a:outerShdw blurRad="28575" dist="38100" dir="14040000" algn="tl" rotWithShape="0">
                    <a:srgbClr val="000000">
                      <a:alpha val="25000"/>
                    </a:srgbClr>
                  </a:outerShdw>
                </a:effectLst>
              </a:rPr>
              <a:t>Software Development</a:t>
            </a:r>
            <a:endParaRPr lang="en-US" sz="4400" dirty="0">
              <a:effectLst>
                <a:glow rad="38100">
                  <a:schemeClr val="bg1">
                    <a:lumMod val="65000"/>
                    <a:lumOff val="35000"/>
                    <a:alpha val="40000"/>
                  </a:schemeClr>
                </a:glow>
                <a:outerShdw blurRad="28575" dist="38100" dir="14040000" algn="tl" rotWithShape="0">
                  <a:srgbClr val="000000">
                    <a:alpha val="25000"/>
                  </a:srgbClr>
                </a:outerShdw>
              </a:effectLst>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3</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a:xfrm>
            <a:off x="685801" y="1337733"/>
            <a:ext cx="10131425" cy="3649133"/>
          </a:xfrm>
        </p:spPr>
        <p:txBody>
          <a:bodyPr>
            <a:normAutofit/>
          </a:bodyPr>
          <a:lstStyle/>
          <a:p>
            <a:r>
              <a:rPr lang="en-US" sz="2400" dirty="0"/>
              <a:t>What business problems is this app going to solve?</a:t>
            </a:r>
          </a:p>
          <a:p>
            <a:r>
              <a:rPr lang="en-US" sz="2400" dirty="0"/>
              <a:t>How will this software solve that problem exactly?</a:t>
            </a:r>
          </a:p>
          <a:p>
            <a:pPr lvl="1"/>
            <a:r>
              <a:rPr lang="en-US" sz="2000" dirty="0"/>
              <a:t>Will any business or revenue needs impact the design the application’s operation?</a:t>
            </a:r>
          </a:p>
          <a:p>
            <a:pPr lvl="2"/>
            <a:r>
              <a:rPr lang="en-US" sz="1800" dirty="0"/>
              <a:t>If so, how?</a:t>
            </a:r>
          </a:p>
          <a:p>
            <a:r>
              <a:rPr lang="en-US" sz="2400"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a:xfrm>
            <a:off x="685801" y="1143001"/>
            <a:ext cx="10131425" cy="3649133"/>
          </a:xfrm>
        </p:spPr>
        <p:txBody>
          <a:bodyPr>
            <a:normAutofit/>
          </a:bodyPr>
          <a:lstStyle/>
          <a:p>
            <a:r>
              <a:rPr lang="en-US" sz="2400" dirty="0"/>
              <a:t>You don’t need to do this alone!</a:t>
            </a:r>
          </a:p>
          <a:p>
            <a:pPr lvl="1"/>
            <a:r>
              <a:rPr lang="en-US" sz="2000" dirty="0"/>
              <a:t>Technology consultants</a:t>
            </a:r>
          </a:p>
          <a:p>
            <a:r>
              <a:rPr lang="en-US" sz="2400"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a:xfrm>
            <a:off x="685800" y="1041401"/>
            <a:ext cx="10131425" cy="3649133"/>
          </a:xfrm>
        </p:spPr>
        <p:txBody>
          <a:bodyPr>
            <a:normAutofit/>
          </a:bodyPr>
          <a:lstStyle/>
          <a:p>
            <a:r>
              <a:rPr lang="en-US" sz="2400" dirty="0"/>
              <a:t>Scope should be:</a:t>
            </a:r>
          </a:p>
          <a:p>
            <a:pPr lvl="1"/>
            <a:r>
              <a:rPr lang="en-US" sz="2000" dirty="0"/>
              <a:t>Clear</a:t>
            </a:r>
          </a:p>
          <a:p>
            <a:pPr lvl="1"/>
            <a:r>
              <a:rPr lang="en-US" sz="2000" dirty="0"/>
              <a:t>Narrow/focused</a:t>
            </a:r>
          </a:p>
          <a:p>
            <a:pPr lvl="1"/>
            <a:r>
              <a:rPr lang="en-US" sz="2000"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a:xfrm>
            <a:off x="685801" y="609600"/>
            <a:ext cx="10131425" cy="3649133"/>
          </a:xfrm>
        </p:spPr>
        <p:txBody>
          <a:bodyPr>
            <a:normAutofit/>
          </a:bodyPr>
          <a:lstStyle/>
          <a:p>
            <a:r>
              <a:rPr lang="en-US" sz="2400" dirty="0"/>
              <a:t>Research</a:t>
            </a:r>
          </a:p>
          <a:p>
            <a:pPr lvl="1"/>
            <a:r>
              <a:rPr lang="en-US" sz="2000"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Previous Session Review</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a:xfrm>
            <a:off x="685800" y="1337733"/>
            <a:ext cx="10131425" cy="3649133"/>
          </a:xfrm>
        </p:spPr>
        <p:txBody>
          <a:bodyPr>
            <a:normAutofit/>
          </a:bodyPr>
          <a:lstStyle/>
          <a:p>
            <a:r>
              <a:rPr lang="en-US" sz="2400" dirty="0"/>
              <a:t>Squeaking wheels</a:t>
            </a:r>
          </a:p>
          <a:p>
            <a:r>
              <a:rPr lang="en-US" sz="2400" dirty="0"/>
              <a:t>Misunderstandings</a:t>
            </a:r>
          </a:p>
          <a:p>
            <a:r>
              <a:rPr lang="en-US" sz="2400" dirty="0"/>
              <a:t>“shiny stickers”</a:t>
            </a:r>
          </a:p>
        </p:txBody>
      </p:sp>
    </p:spTree>
    <p:extLst>
      <p:ext uri="{BB962C8B-B14F-4D97-AF65-F5344CB8AC3E}">
        <p14:creationId xmlns:p14="http://schemas.microsoft.com/office/powerpoint/2010/main" val="1258529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a:xfrm>
            <a:off x="685801" y="1024467"/>
            <a:ext cx="10131425" cy="3649133"/>
          </a:xfrm>
        </p:spPr>
        <p:txBody>
          <a:bodyPr>
            <a:normAutofit/>
          </a:bodyPr>
          <a:lstStyle/>
          <a:p>
            <a:r>
              <a:rPr lang="en-US" sz="2400" dirty="0"/>
              <a:t>Be specific about what the new tasks aim to achieve</a:t>
            </a:r>
          </a:p>
          <a:p>
            <a:r>
              <a:rPr lang="en-US" sz="2400" dirty="0"/>
              <a:t>Ensure everyone knows an exception has been made</a:t>
            </a:r>
          </a:p>
          <a:p>
            <a:r>
              <a:rPr lang="en-US" sz="2400" dirty="0"/>
              <a:t>Document!</a:t>
            </a:r>
          </a:p>
        </p:txBody>
      </p:sp>
    </p:spTree>
    <p:extLst>
      <p:ext uri="{BB962C8B-B14F-4D97-AF65-F5344CB8AC3E}">
        <p14:creationId xmlns:p14="http://schemas.microsoft.com/office/powerpoint/2010/main" val="424205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a:xfrm>
            <a:off x="685801" y="1337733"/>
            <a:ext cx="10131425" cy="3649133"/>
          </a:xfrm>
        </p:spPr>
        <p:txBody>
          <a:bodyPr/>
          <a:lstStyle/>
          <a:p>
            <a:r>
              <a:rPr lang="en-US" sz="2400" dirty="0"/>
              <a:t>Types of tasks:</a:t>
            </a:r>
          </a:p>
          <a:p>
            <a:pPr lvl="1"/>
            <a:r>
              <a:rPr lang="en-US" sz="2000" dirty="0"/>
              <a:t>Routine</a:t>
            </a:r>
          </a:p>
          <a:p>
            <a:pPr lvl="1"/>
            <a:r>
              <a:rPr lang="en-US" sz="2000" dirty="0"/>
              <a:t>Simple</a:t>
            </a:r>
          </a:p>
          <a:p>
            <a:pPr lvl="1"/>
            <a:r>
              <a:rPr lang="en-US" sz="2000"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last session?</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a:xfrm>
            <a:off x="685801" y="1337733"/>
            <a:ext cx="10131425" cy="3649133"/>
          </a:xfrm>
        </p:spPr>
        <p:txBody>
          <a:bodyPr>
            <a:normAutofit/>
          </a:bodyPr>
          <a:lstStyle/>
          <a:p>
            <a:r>
              <a:rPr lang="en-US" sz="2000" dirty="0"/>
              <a:t>Accurate Planning</a:t>
            </a:r>
          </a:p>
          <a:p>
            <a:r>
              <a:rPr lang="en-US" sz="2000" dirty="0"/>
              <a:t>Simplified prioritization</a:t>
            </a:r>
          </a:p>
          <a:p>
            <a:r>
              <a:rPr lang="en-US" sz="2000" dirty="0"/>
              <a:t>Clearer team responsibilities</a:t>
            </a:r>
          </a:p>
          <a:p>
            <a:r>
              <a:rPr lang="en-US" sz="2000" dirty="0"/>
              <a:t>Transparent Progress tracking w/feature flags</a:t>
            </a:r>
          </a:p>
          <a:p>
            <a:r>
              <a:rPr lang="en-US" sz="2000"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4278848358"/>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a:xfrm>
            <a:off x="685800" y="1143001"/>
            <a:ext cx="10131425" cy="3649133"/>
          </a:xfrm>
        </p:spPr>
        <p:txBody>
          <a:bodyPr>
            <a:normAutofit/>
          </a:bodyPr>
          <a:lstStyle/>
          <a:p>
            <a:r>
              <a:rPr lang="en-US" sz="2400" dirty="0"/>
              <a:t>Fear</a:t>
            </a:r>
          </a:p>
          <a:p>
            <a:r>
              <a:rPr lang="en-US" sz="2400" dirty="0"/>
              <a:t>Uncertainty</a:t>
            </a:r>
          </a:p>
          <a:p>
            <a:r>
              <a:rPr lang="en-US" sz="2400" dirty="0"/>
              <a:t>Doubt</a:t>
            </a:r>
          </a:p>
        </p:txBody>
      </p:sp>
    </p:spTree>
    <p:extLst>
      <p:ext uri="{BB962C8B-B14F-4D97-AF65-F5344CB8AC3E}">
        <p14:creationId xmlns:p14="http://schemas.microsoft.com/office/powerpoint/2010/main" val="2664086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A2B2-D22B-2AC0-D7F9-F2A40867E0C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Benchmarking</a:t>
            </a:r>
          </a:p>
        </p:txBody>
      </p:sp>
      <p:pic>
        <p:nvPicPr>
          <p:cNvPr id="4" name="Picture 3">
            <a:extLst>
              <a:ext uri="{FF2B5EF4-FFF2-40B4-BE49-F238E27FC236}">
                <a16:creationId xmlns:a16="http://schemas.microsoft.com/office/drawing/2014/main" id="{3C6E85DF-0095-7427-659B-5F5C371D6F99}"/>
              </a:ext>
            </a:extLst>
          </p:cNvPr>
          <p:cNvPicPr>
            <a:picLocks noChangeAspect="1"/>
          </p:cNvPicPr>
          <p:nvPr/>
        </p:nvPicPr>
        <p:blipFill rotWithShape="1">
          <a:blip r:embed="rId2"/>
          <a:srcRect t="27646" b="27410"/>
          <a:stretch/>
        </p:blipFill>
        <p:spPr>
          <a:xfrm>
            <a:off x="20" y="10"/>
            <a:ext cx="12191980" cy="3657589"/>
          </a:xfrm>
          <a:prstGeom prst="rect">
            <a:avLst/>
          </a:prstGeom>
        </p:spPr>
      </p:pic>
    </p:spTree>
    <p:extLst>
      <p:ext uri="{BB962C8B-B14F-4D97-AF65-F5344CB8AC3E}">
        <p14:creationId xmlns:p14="http://schemas.microsoft.com/office/powerpoint/2010/main" val="18823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descr="Check List">
            <a:extLst>
              <a:ext uri="{FF2B5EF4-FFF2-40B4-BE49-F238E27FC236}">
                <a16:creationId xmlns:a16="http://schemas.microsoft.com/office/drawing/2014/main" id="{F57F7A3D-3BC8-D803-2E11-D13173BAA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2" name="Title 1">
            <a:extLst>
              <a:ext uri="{FF2B5EF4-FFF2-40B4-BE49-F238E27FC236}">
                <a16:creationId xmlns:a16="http://schemas.microsoft.com/office/drawing/2014/main" id="{15C021C1-7D9A-97EA-07AB-58EEE3C96E11}"/>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What is Benchmarking?</a:t>
            </a:r>
          </a:p>
        </p:txBody>
      </p:sp>
    </p:spTree>
    <p:extLst>
      <p:ext uri="{BB962C8B-B14F-4D97-AF65-F5344CB8AC3E}">
        <p14:creationId xmlns:p14="http://schemas.microsoft.com/office/powerpoint/2010/main" val="72178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photo of wooden rulers">
            <a:extLst>
              <a:ext uri="{FF2B5EF4-FFF2-40B4-BE49-F238E27FC236}">
                <a16:creationId xmlns:a16="http://schemas.microsoft.com/office/drawing/2014/main" id="{A173D6BF-D643-395C-A038-60F25D7D5FBE}"/>
              </a:ext>
            </a:extLst>
          </p:cNvPr>
          <p:cNvPicPr>
            <a:picLocks noChangeAspect="1"/>
          </p:cNvPicPr>
          <p:nvPr/>
        </p:nvPicPr>
        <p:blipFill rotWithShape="1">
          <a:blip r:embed="rId3">
            <a:alphaModFix amt="35000"/>
          </a:blip>
          <a:srcRect t="16449" b="855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CABD5798-F38D-51D5-AE05-B3FF3C14872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Metrics</a:t>
            </a:r>
          </a:p>
        </p:txBody>
      </p:sp>
    </p:spTree>
    <p:extLst>
      <p:ext uri="{BB962C8B-B14F-4D97-AF65-F5344CB8AC3E}">
        <p14:creationId xmlns:p14="http://schemas.microsoft.com/office/powerpoint/2010/main" val="3868735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9B847-4CAC-199C-5440-00A21E083818}"/>
              </a:ext>
            </a:extLst>
          </p:cNvPr>
          <p:cNvSpPr>
            <a:spLocks noGrp="1"/>
          </p:cNvSpPr>
          <p:nvPr>
            <p:ph type="title"/>
          </p:nvPr>
        </p:nvSpPr>
        <p:spPr/>
        <p:txBody>
          <a:bodyPr/>
          <a:lstStyle/>
          <a:p>
            <a:r>
              <a:rPr lang="en-US" dirty="0"/>
              <a:t>Possible Metric Considerations </a:t>
            </a:r>
          </a:p>
        </p:txBody>
      </p:sp>
      <p:sp>
        <p:nvSpPr>
          <p:cNvPr id="4" name="Content Placeholder 3">
            <a:extLst>
              <a:ext uri="{FF2B5EF4-FFF2-40B4-BE49-F238E27FC236}">
                <a16:creationId xmlns:a16="http://schemas.microsoft.com/office/drawing/2014/main" id="{D802F8DA-24B1-DA05-925B-AC51673E38A8}"/>
              </a:ext>
            </a:extLst>
          </p:cNvPr>
          <p:cNvSpPr>
            <a:spLocks noGrp="1"/>
          </p:cNvSpPr>
          <p:nvPr>
            <p:ph idx="1"/>
          </p:nvPr>
        </p:nvSpPr>
        <p:spPr>
          <a:xfrm>
            <a:off x="685801" y="2163839"/>
            <a:ext cx="10131425" cy="3649133"/>
          </a:xfrm>
        </p:spPr>
        <p:txBody>
          <a:bodyPr/>
          <a:lstStyle/>
          <a:p>
            <a:r>
              <a:rPr lang="en-US" dirty="0"/>
              <a:t>Key Performance Indicators (KPIs)</a:t>
            </a:r>
          </a:p>
          <a:p>
            <a:r>
              <a:rPr lang="en-US" dirty="0"/>
              <a:t>Statistics</a:t>
            </a:r>
          </a:p>
          <a:p>
            <a:pPr lvl="1"/>
            <a:r>
              <a:rPr lang="en-US" dirty="0"/>
              <a:t>Closed tickets</a:t>
            </a:r>
          </a:p>
          <a:p>
            <a:pPr lvl="1"/>
            <a:r>
              <a:rPr lang="en-US" dirty="0"/>
              <a:t>Commits &amp; PRs</a:t>
            </a:r>
          </a:p>
          <a:p>
            <a:pPr lvl="1"/>
            <a:r>
              <a:rPr lang="en-US" dirty="0"/>
              <a:t>Income based measurement?</a:t>
            </a:r>
          </a:p>
        </p:txBody>
      </p:sp>
    </p:spTree>
    <p:extLst>
      <p:ext uri="{BB962C8B-B14F-4D97-AF65-F5344CB8AC3E}">
        <p14:creationId xmlns:p14="http://schemas.microsoft.com/office/powerpoint/2010/main" val="302666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16954" y="-18719"/>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509685" y="1489267"/>
            <a:ext cx="5179389" cy="2819398"/>
          </a:xfrm>
        </p:spPr>
        <p:txBody>
          <a:bodyPr vert="horz" lIns="91440" tIns="45720" rIns="91440" bIns="45720" rtlCol="0" anchor="b">
            <a:normAutofit/>
          </a:bodyPr>
          <a:lstStyle/>
          <a:p>
            <a:pPr algn="r"/>
            <a:r>
              <a:rPr lang="en-US" sz="4800" dirty="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885E-469C-844A-3D6E-CB739DCEB887}"/>
              </a:ext>
            </a:extLst>
          </p:cNvPr>
          <p:cNvSpPr>
            <a:spLocks noGrp="1"/>
          </p:cNvSpPr>
          <p:nvPr>
            <p:ph type="title"/>
          </p:nvPr>
        </p:nvSpPr>
        <p:spPr/>
        <p:txBody>
          <a:bodyPr/>
          <a:lstStyle/>
          <a:p>
            <a:r>
              <a:rPr lang="en-US" dirty="0"/>
              <a:t>Structuring Quarterly</a:t>
            </a:r>
          </a:p>
        </p:txBody>
      </p:sp>
      <p:sp>
        <p:nvSpPr>
          <p:cNvPr id="3" name="Content Placeholder 2">
            <a:extLst>
              <a:ext uri="{FF2B5EF4-FFF2-40B4-BE49-F238E27FC236}">
                <a16:creationId xmlns:a16="http://schemas.microsoft.com/office/drawing/2014/main" id="{068D9540-AD42-6926-FD4E-F54FC44D15A6}"/>
              </a:ext>
            </a:extLst>
          </p:cNvPr>
          <p:cNvSpPr>
            <a:spLocks noGrp="1"/>
          </p:cNvSpPr>
          <p:nvPr>
            <p:ph idx="1"/>
          </p:nvPr>
        </p:nvSpPr>
        <p:spPr/>
        <p:txBody>
          <a:bodyPr/>
          <a:lstStyle/>
          <a:p>
            <a:r>
              <a:rPr lang="en-US" dirty="0"/>
              <a:t>Benefits of structuring around quarterly goals:</a:t>
            </a:r>
          </a:p>
          <a:p>
            <a:endParaRPr lang="en-US" dirty="0"/>
          </a:p>
        </p:txBody>
      </p:sp>
    </p:spTree>
    <p:extLst>
      <p:ext uri="{BB962C8B-B14F-4D97-AF65-F5344CB8AC3E}">
        <p14:creationId xmlns:p14="http://schemas.microsoft.com/office/powerpoint/2010/main" val="1926542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643464" y="639097"/>
            <a:ext cx="4789678" cy="3746634"/>
          </a:xfrm>
        </p:spPr>
        <p:txBody>
          <a:bodyPr vert="horz" lIns="91440" tIns="45720" rIns="91440" bIns="45720" rtlCol="0" anchor="b" anchorCtr="1">
            <a:normAutofit/>
          </a:bodyPr>
          <a:lstStyle/>
          <a:p>
            <a:pPr algn="r"/>
            <a:r>
              <a:rPr lang="en-US" sz="4800" dirty="0"/>
              <a:t>Quiz time!</a:t>
            </a:r>
          </a:p>
        </p:txBody>
      </p:sp>
      <p:pic>
        <p:nvPicPr>
          <p:cNvPr id="6" name="Graphic 5" descr="Checkmark">
            <a:extLst>
              <a:ext uri="{FF2B5EF4-FFF2-40B4-BE49-F238E27FC236}">
                <a16:creationId xmlns:a16="http://schemas.microsoft.com/office/drawing/2014/main" id="{C302B738-163C-18B1-1CA0-4C5DC6F3DF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28449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Next Session </a:t>
            </a:r>
            <a:r>
              <a:rPr lang="en-US" sz="3800" dirty="0" err="1">
                <a:solidFill>
                  <a:srgbClr val="FFFFFF"/>
                </a:solidFill>
              </a:rPr>
              <a:t>PReview</a:t>
            </a:r>
            <a:endParaRPr lang="en-US" sz="3800" dirty="0">
              <a:solidFill>
                <a:srgbClr val="FFFFFF"/>
              </a:solidFill>
            </a:endParaRPr>
          </a:p>
        </p:txBody>
      </p:sp>
    </p:spTree>
    <p:extLst>
      <p:ext uri="{BB962C8B-B14F-4D97-AF65-F5344CB8AC3E}">
        <p14:creationId xmlns:p14="http://schemas.microsoft.com/office/powerpoint/2010/main" val="3104054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a:xfrm>
            <a:off x="685801" y="1769533"/>
            <a:ext cx="10131425" cy="1659467"/>
          </a:xfrm>
        </p:spPr>
        <p:txBody>
          <a:bodyPr>
            <a:normAutofit/>
          </a:bodyPr>
          <a:lstStyle/>
          <a:p>
            <a:r>
              <a:rPr lang="en-US" sz="2400" dirty="0"/>
              <a:t>Current State</a:t>
            </a:r>
          </a:p>
          <a:p>
            <a:r>
              <a:rPr lang="en-US" sz="2400" dirty="0"/>
              <a:t>Business Need</a:t>
            </a:r>
          </a:p>
          <a:p>
            <a:r>
              <a:rPr lang="en-US" sz="2400" dirty="0"/>
              <a:t>Possible Solutions</a:t>
            </a:r>
          </a:p>
        </p:txBody>
      </p:sp>
    </p:spTree>
    <p:extLst>
      <p:ext uri="{BB962C8B-B14F-4D97-AF65-F5344CB8AC3E}">
        <p14:creationId xmlns:p14="http://schemas.microsoft.com/office/powerpoint/2010/main" val="22235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normAutofit/>
          </a:bodyPr>
          <a:lstStyle/>
          <a:p>
            <a:r>
              <a:rPr lang="en-US" sz="2400" dirty="0"/>
              <a:t>Why are we having a problem now?</a:t>
            </a:r>
          </a:p>
          <a:p>
            <a:pPr lvl="1"/>
            <a:r>
              <a:rPr lang="en-US" sz="2000" dirty="0"/>
              <a:t>Foreseeable or unforeseeable?</a:t>
            </a:r>
          </a:p>
          <a:p>
            <a:pPr lvl="2"/>
            <a:r>
              <a:rPr lang="en-US" sz="1800" dirty="0"/>
              <a:t>Lessons learned?</a:t>
            </a:r>
          </a:p>
          <a:p>
            <a:r>
              <a:rPr lang="en-US" sz="2400" dirty="0"/>
              <a:t>What about our current technology is lacking?</a:t>
            </a:r>
          </a:p>
          <a:p>
            <a:r>
              <a:rPr lang="en-US" sz="2400" dirty="0"/>
              <a:t>What technology do we have in this space now, and how is it working?</a:t>
            </a:r>
          </a:p>
          <a:p>
            <a:pPr lvl="1"/>
            <a:r>
              <a:rPr lang="en-US" sz="2000" dirty="0"/>
              <a:t>Complementary solution?</a:t>
            </a:r>
          </a:p>
          <a:p>
            <a:pPr lvl="1"/>
            <a:r>
              <a:rPr lang="en-US" sz="2000"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a:xfrm>
            <a:off x="685801" y="1604433"/>
            <a:ext cx="10131425" cy="3649133"/>
          </a:xfrm>
        </p:spPr>
        <p:txBody>
          <a:bodyPr/>
          <a:lstStyle/>
          <a:p>
            <a:r>
              <a:rPr lang="en-US" sz="2400" dirty="0"/>
              <a:t>Is this the first time we’re adopting the SDLC?</a:t>
            </a:r>
          </a:p>
          <a:p>
            <a:r>
              <a:rPr lang="en-US" sz="2400" dirty="0"/>
              <a:t>Is our org healthy?</a:t>
            </a:r>
          </a:p>
          <a:p>
            <a:r>
              <a:rPr lang="en-US" sz="2400" dirty="0"/>
              <a:t>Do we need to make any changes before starting?</a:t>
            </a:r>
          </a:p>
          <a:p>
            <a:r>
              <a:rPr lang="en-US" sz="2400"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a:xfrm>
            <a:off x="685801" y="1143001"/>
            <a:ext cx="10131425" cy="3649133"/>
          </a:xfrm>
        </p:spPr>
        <p:txBody>
          <a:bodyPr>
            <a:normAutofit/>
          </a:bodyPr>
          <a:lstStyle/>
          <a:p>
            <a:r>
              <a:rPr lang="en-US" sz="2400" dirty="0"/>
              <a:t>Are we happy with the technology choices we’ve made so far?</a:t>
            </a:r>
          </a:p>
          <a:p>
            <a:r>
              <a:rPr lang="en-US" sz="2400" dirty="0"/>
              <a:t>Can we fold in any lessons learned from our past decisions?</a:t>
            </a:r>
          </a:p>
          <a:p>
            <a:r>
              <a:rPr lang="en-US" sz="2400"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2422</TotalTime>
  <Words>1423</Words>
  <Application>Microsoft Office PowerPoint</Application>
  <PresentationFormat>Widescreen</PresentationFormat>
  <Paragraphs>221</Paragraphs>
  <Slides>55</Slides>
  <Notes>26</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Celestial</vt:lpstr>
      <vt:lpstr>Introduction to Software Development</vt:lpstr>
      <vt:lpstr>Previous Session Review</vt:lpstr>
      <vt:lpstr>Questions from last session?</vt:lpstr>
      <vt:lpstr>Terms to listen for</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Benchmarking</vt:lpstr>
      <vt:lpstr>What is Benchmarking?</vt:lpstr>
      <vt:lpstr>Metrics</vt:lpstr>
      <vt:lpstr>Possible Metric Considerations </vt:lpstr>
      <vt:lpstr>Structuring Quarterly</vt:lpstr>
      <vt:lpstr>Quiz time!</vt:lpstr>
      <vt:lpstr>Session Review</vt:lpstr>
      <vt:lpstr>Question or clarifications?</vt:lpstr>
      <vt:lpstr>Next Session PReview</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2023-10-23T11:58:07Z</dcterms:modified>
</cp:coreProperties>
</file>